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0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DA07F-1D49-4830-AEDA-136A02F02EE0}" type="datetimeFigureOut">
              <a:rPr lang="it-IT" smtClean="0"/>
              <a:pPr/>
              <a:t>16/12/2016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1290-06B5-4992-9B66-1C6BEC3A919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E:\open%20day%20SZ\L'alfabeto%20della%20scuola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open%20day%20SZ\Zecchino%20d'Oro%20%20%20Scuola%20rap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Fam.%20Natale\Desktop\open%20day\Filmato%20open%20day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open%20day%20SZ\Filmato%20genitori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valenzano"/>
          <p:cNvPicPr>
            <a:picLocks noChangeAspect="1" noChangeArrowheads="1"/>
          </p:cNvPicPr>
          <p:nvPr/>
        </p:nvPicPr>
        <p:blipFill>
          <a:blip r:embed="rId4"/>
          <a:srcRect l="2992" r="84558"/>
          <a:stretch>
            <a:fillRect/>
          </a:stretch>
        </p:blipFill>
        <p:spPr bwMode="auto">
          <a:xfrm>
            <a:off x="3357554" y="2285992"/>
            <a:ext cx="2428892" cy="258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5"/>
          <p:cNvSpPr/>
          <p:nvPr/>
        </p:nvSpPr>
        <p:spPr>
          <a:xfrm>
            <a:off x="2428860" y="285728"/>
            <a:ext cx="40719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OPEN DAY</a:t>
            </a:r>
            <a:endParaRPr lang="it-IT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43042" y="5072074"/>
            <a:ext cx="6061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a. s. 2016/2017</a:t>
            </a:r>
            <a:endParaRPr lang="it-IT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Fam. Natale\Downloads\papaGiovanni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09675">
            <a:off x="258329" y="2157800"/>
            <a:ext cx="2809249" cy="2105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Fam. Natale\Downloads\MariaTeres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96696">
            <a:off x="6052369" y="2402525"/>
            <a:ext cx="2781657" cy="208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L'alfabeto della scuol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5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</p:bldLst>
  </p:timing>
  <p:extLst mod="1">
    <p:ext uri="{E180D4A7-C9FB-4DFB-919C-405C955672EB}">
      <p14:showEvtLst xmlns="" xmlns:p14="http://schemas.microsoft.com/office/powerpoint/2010/main">
        <p14:playEvt time="0" objId="2"/>
        <p14:pauseEvt time="11253" objId="2"/>
        <p14:stopEvt time="11253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am. Natale\Desktop\classe senza zaino\2016-11-21 11.52.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6500794" cy="3656696"/>
          </a:xfrm>
          <a:prstGeom prst="rect">
            <a:avLst/>
          </a:prstGeom>
          <a:noFill/>
        </p:spPr>
      </p:pic>
      <p:pic>
        <p:nvPicPr>
          <p:cNvPr id="9219" name="Picture 3" descr="C:\Users\Fam. Natale\Desktop\classe senza zaino\2016-11-21 11.53.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0"/>
            <a:ext cx="2786050" cy="4952978"/>
          </a:xfrm>
          <a:prstGeom prst="rect">
            <a:avLst/>
          </a:prstGeom>
          <a:noFill/>
        </p:spPr>
      </p:pic>
      <p:pic>
        <p:nvPicPr>
          <p:cNvPr id="9220" name="Picture 4" descr="C:\Users\Fam. Natale\Desktop\classe senza zaino\2016-11-22 09.13.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004963"/>
            <a:ext cx="5072066" cy="285303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14282" y="0"/>
            <a:ext cx="61436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 laboratorio</a:t>
            </a:r>
            <a:endParaRPr lang="it-IT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572008"/>
            <a:ext cx="40004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it-IT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elle parole</a:t>
            </a:r>
            <a:endParaRPr lang="it-IT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Zecchino d'Oro   Scuola ra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Fam. Natale\Downloads\IMG-20160922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6749" cy="3357562"/>
          </a:xfrm>
          <a:prstGeom prst="rect">
            <a:avLst/>
          </a:prstGeom>
          <a:noFill/>
        </p:spPr>
      </p:pic>
      <p:pic>
        <p:nvPicPr>
          <p:cNvPr id="10242" name="Picture 2" descr="C:\Users\Fam. Natale\AppData\Local\Temp\Rar$DIa0.107\20160926_095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4849846" cy="2728039"/>
          </a:xfrm>
          <a:prstGeom prst="rect">
            <a:avLst/>
          </a:prstGeom>
          <a:noFill/>
        </p:spPr>
      </p:pic>
      <p:pic>
        <p:nvPicPr>
          <p:cNvPr id="10243" name="Picture 3" descr="C:\Users\Fam. Natale\AppData\Local\Temp\Rar$DIa0.347\20161012_104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0"/>
            <a:ext cx="4143372" cy="2330647"/>
          </a:xfrm>
          <a:prstGeom prst="rect">
            <a:avLst/>
          </a:prstGeom>
          <a:noFill/>
        </p:spPr>
      </p:pic>
      <p:pic>
        <p:nvPicPr>
          <p:cNvPr id="10244" name="Picture 4" descr="C:\Users\Fam. Natale\AppData\Local\Temp\Rar$DIa0.591\20161012_1049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0"/>
            <a:ext cx="1857388" cy="3302023"/>
          </a:xfrm>
          <a:prstGeom prst="rect">
            <a:avLst/>
          </a:prstGeom>
          <a:noFill/>
        </p:spPr>
      </p:pic>
      <p:pic>
        <p:nvPicPr>
          <p:cNvPr id="10246" name="Picture 6" descr="C:\Users\Fam. Natale\Downloads\20161012_1051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428736"/>
            <a:ext cx="2210100" cy="3929066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 rot="2224281">
            <a:off x="183757" y="1970736"/>
            <a:ext cx="305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strumenti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071934" y="3429000"/>
            <a:ext cx="2857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didattici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14480" y="5643578"/>
            <a:ext cx="6577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it-IT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reativi e originali</a:t>
            </a:r>
            <a:endParaRPr lang="it-IT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am. Natale\AppData\Local\Temp\Rar$DIa0.798\20161005_100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0"/>
            <a:ext cx="6072198" cy="3415611"/>
          </a:xfrm>
          <a:prstGeom prst="rect">
            <a:avLst/>
          </a:prstGeom>
          <a:noFill/>
        </p:spPr>
      </p:pic>
      <p:pic>
        <p:nvPicPr>
          <p:cNvPr id="11267" name="Picture 3" descr="C:\Users\Fam. Natale\AppData\Local\Temp\Rar$DIa0.448\20161005_10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1" y="3429000"/>
            <a:ext cx="6095999" cy="34290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42844" y="428604"/>
            <a:ext cx="286905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Lavoro di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Gruppo</a:t>
            </a:r>
          </a:p>
          <a:p>
            <a:pPr algn="ctr"/>
            <a:endParaRPr lang="it-IT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 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coppia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C:\Users\Fam. Natale\Downloads\20161026_105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1747">
            <a:off x="203052" y="2540495"/>
            <a:ext cx="3428992" cy="1928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Fam. Natale\Downloads\20161129_104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00240"/>
            <a:ext cx="3444866" cy="1977921"/>
          </a:xfrm>
          <a:prstGeom prst="rect">
            <a:avLst/>
          </a:prstGeom>
          <a:noFill/>
        </p:spPr>
      </p:pic>
      <p:pic>
        <p:nvPicPr>
          <p:cNvPr id="12291" name="Picture 3" descr="C:\Users\Fam. Natale\Desktop\classe senza zaino\FOTO HALLOWEEN\20161010_092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5000628" cy="2812853"/>
          </a:xfrm>
          <a:prstGeom prst="rect">
            <a:avLst/>
          </a:prstGeom>
          <a:noFill/>
        </p:spPr>
      </p:pic>
      <p:pic>
        <p:nvPicPr>
          <p:cNvPr id="12292" name="Picture 4" descr="C:\Users\Fam. Natale\Desktop\classe senza zaino\FOTO HALLOWEEN\20161010_092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08" y="2857496"/>
            <a:ext cx="4953034" cy="2786082"/>
          </a:xfrm>
          <a:prstGeom prst="rect">
            <a:avLst/>
          </a:prstGeom>
          <a:noFill/>
        </p:spPr>
      </p:pic>
      <p:pic>
        <p:nvPicPr>
          <p:cNvPr id="12295" name="Picture 7" descr="C:\Users\Fam. Natale\Desktop\classe senza zaino\FOTO HALLOWEEN\20161010_0957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071942"/>
            <a:ext cx="3428992" cy="1928808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1785918" y="2071678"/>
            <a:ext cx="4886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Attività manuali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57158" y="5786454"/>
            <a:ext cx="8309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il coinvolgimento attivo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Fam. Natale\Downloads\20161129_104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0"/>
            <a:ext cx="3428992" cy="19288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am. Natale\Desktop\classe senza zaino\Nuova cartella (4)\20161024_094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52"/>
            <a:ext cx="4500562" cy="2531566"/>
          </a:xfrm>
          <a:prstGeom prst="rect">
            <a:avLst/>
          </a:prstGeom>
          <a:noFill/>
        </p:spPr>
      </p:pic>
      <p:pic>
        <p:nvPicPr>
          <p:cNvPr id="13315" name="Picture 3" descr="C:\Users\Fam. Natale\Desktop\classe senza zaino\Nuova cartella (4)\20161024_095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214554"/>
            <a:ext cx="5214942" cy="2933405"/>
          </a:xfrm>
          <a:prstGeom prst="rect">
            <a:avLst/>
          </a:prstGeom>
          <a:noFill/>
        </p:spPr>
      </p:pic>
      <p:pic>
        <p:nvPicPr>
          <p:cNvPr id="13316" name="Picture 4" descr="C:\Users\Fam. Natale\Desktop\classe senza zaino\Nuova cartella (4)\20161024_094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4714876" cy="2652118"/>
          </a:xfrm>
          <a:prstGeom prst="rect">
            <a:avLst/>
          </a:prstGeom>
          <a:noFill/>
        </p:spPr>
      </p:pic>
      <p:pic>
        <p:nvPicPr>
          <p:cNvPr id="13317" name="Picture 5" descr="C:\Users\Fam. Natale\Desktop\classe senza zaino\Nuova cartella (4)\20161024_101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6058"/>
            <a:ext cx="4191030" cy="2357454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42812" y="5500702"/>
            <a:ext cx="90011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la preziosa collaborazione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Fam. Natale\Downloads\20161128_11120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1990" cy="2571744"/>
          </a:xfrm>
          <a:prstGeom prst="rect">
            <a:avLst/>
          </a:prstGeom>
          <a:noFill/>
        </p:spPr>
      </p:pic>
      <p:pic>
        <p:nvPicPr>
          <p:cNvPr id="1027" name="Picture 3" descr="C:\Users\Fam. Natale\Desktop\classe senza zaino\Nuova cartella (4)\20161020_111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7" y="0"/>
            <a:ext cx="5079993" cy="2857496"/>
          </a:xfrm>
          <a:prstGeom prst="rect">
            <a:avLst/>
          </a:prstGeom>
          <a:noFill/>
        </p:spPr>
      </p:pic>
      <p:pic>
        <p:nvPicPr>
          <p:cNvPr id="1029" name="Picture 5" descr="C:\Users\Fam. Natale\Desktop\classe senza zaino\accoglienza senza zaino\IMG_20160912_100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00372"/>
            <a:ext cx="5000628" cy="3750473"/>
          </a:xfrm>
          <a:prstGeom prst="rect">
            <a:avLst/>
          </a:prstGeom>
          <a:noFill/>
        </p:spPr>
      </p:pic>
      <p:pic>
        <p:nvPicPr>
          <p:cNvPr id="1028" name="Picture 4" descr="C:\Users\Fam. Natale\Desktop\classe senza zaino\Nuova cartella (4)\IMG-20161025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667013"/>
            <a:ext cx="3143240" cy="4190987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3643306" y="0"/>
            <a:ext cx="53702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it-IT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le famiglie</a:t>
            </a:r>
            <a:endParaRPr lang="it-IT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0034" y="428604"/>
            <a:ext cx="8358246" cy="5909310"/>
          </a:xfrm>
          <a:prstGeom prst="rect">
            <a:avLst/>
          </a:prstGeom>
          <a:ln w="38100">
            <a:solidFill>
              <a:srgbClr val="3210F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Sviluppo dell’Autonomia e senso di </a:t>
            </a:r>
          </a:p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Responsabilità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una vera</a:t>
            </a:r>
          </a:p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COMUNITÀ</a:t>
            </a:r>
          </a:p>
          <a:p>
            <a:pPr algn="ctr"/>
            <a:endParaRPr lang="it-IT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classe senza zaino 1^A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mato open d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957231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142853"/>
            <a:ext cx="857256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it-IT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open day\Logo-Senza-zaino-300x1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</p:pic>
      <p:sp>
        <p:nvSpPr>
          <p:cNvPr id="5" name="Rettangolo 4"/>
          <p:cNvSpPr/>
          <p:nvPr/>
        </p:nvSpPr>
        <p:spPr>
          <a:xfrm>
            <a:off x="1071538" y="214290"/>
            <a:ext cx="7143800" cy="624786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Considerazioni e</a:t>
            </a:r>
          </a:p>
          <a:p>
            <a:pPr algn="ctr"/>
            <a:endParaRPr lang="it-IT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it-IT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riflessioni </a:t>
            </a:r>
          </a:p>
          <a:p>
            <a:pPr algn="ctr"/>
            <a:endParaRPr lang="it-IT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it-IT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dei genitori</a:t>
            </a:r>
            <a:endParaRPr lang="it-IT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mato genitor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14290"/>
            <a:ext cx="8477309" cy="6357982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m. Natale\Desktop\senza-za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5" y="642916"/>
            <a:ext cx="7334301" cy="55007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Fam. Natale\Desktop\scuola-senza-zaino-web-30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28260">
            <a:off x="6781037" y="5108415"/>
            <a:ext cx="1584139" cy="10560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m. Natale\Pictures\santa-claus-hat-clip-art-4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80454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0" y="3811012"/>
            <a:ext cx="735811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Grazie per l’attenzione!</a:t>
            </a:r>
            <a:endParaRPr lang="it-IT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am. Natale\Desktop\classe senza zaino\Copy of Perchè senza zaino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267470" cy="6101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ttangolo 2"/>
          <p:cNvSpPr/>
          <p:nvPr/>
        </p:nvSpPr>
        <p:spPr>
          <a:xfrm>
            <a:off x="4429124" y="2928934"/>
            <a:ext cx="5715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it-IT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am. Natale\Downloads\14517409_1311673118845789_67142853706706523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7874055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500034" y="4786322"/>
            <a:ext cx="84861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Ambiente di apprendimento</a:t>
            </a:r>
          </a:p>
          <a:p>
            <a:pPr algn="ctr"/>
            <a:r>
              <a:rPr 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olorato e ospitale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am. Natale\Downloads\14633031_1311673162179118_917908786968578400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255026" cy="4643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1000100" y="5143512"/>
            <a:ext cx="73582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it-IT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 arredi funzionali </a:t>
            </a:r>
            <a:endParaRPr lang="it-IT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57422" y="2214554"/>
            <a:ext cx="46434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AGORÀ</a:t>
            </a:r>
            <a:endParaRPr lang="it-IT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am. Natale\Desktop\classe senza zaino\20160912_113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63606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1214414" y="5214950"/>
            <a:ext cx="707236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it-IT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ben strutturati</a:t>
            </a:r>
            <a:endParaRPr lang="it-IT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am. Natale\Downloads\20161108_084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86124"/>
            <a:ext cx="5715041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Fam. Natale\Downloads\20160912_115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142852"/>
            <a:ext cx="5270505" cy="2964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tangolo 3"/>
          <p:cNvSpPr/>
          <p:nvPr/>
        </p:nvSpPr>
        <p:spPr>
          <a:xfrm>
            <a:off x="285720" y="3857628"/>
            <a:ext cx="2857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Ascolto </a:t>
            </a:r>
          </a:p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attivo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 rot="19512268">
            <a:off x="4993613" y="1236600"/>
            <a:ext cx="4623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socializzazione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016-09-14 11.20.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34005" cy="3000378"/>
          </a:xfrm>
          <a:prstGeom prst="rect">
            <a:avLst/>
          </a:prstGeom>
        </p:spPr>
      </p:pic>
      <p:pic>
        <p:nvPicPr>
          <p:cNvPr id="4" name="Immagine 3" descr="2016-09-19 11.08.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5" y="0"/>
            <a:ext cx="4444987" cy="2500306"/>
          </a:xfrm>
          <a:prstGeom prst="rect">
            <a:avLst/>
          </a:prstGeom>
        </p:spPr>
      </p:pic>
      <p:pic>
        <p:nvPicPr>
          <p:cNvPr id="5" name="Immagine 4" descr="2016-09-19 11.08.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5" y="2428868"/>
            <a:ext cx="3809995" cy="2143122"/>
          </a:xfrm>
          <a:prstGeom prst="rect">
            <a:avLst/>
          </a:prstGeom>
        </p:spPr>
      </p:pic>
      <p:pic>
        <p:nvPicPr>
          <p:cNvPr id="6" name="Immagine 5" descr="2016-09-19 11.08.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4366618"/>
            <a:ext cx="4857752" cy="2491382"/>
          </a:xfrm>
          <a:prstGeom prst="rect">
            <a:avLst/>
          </a:prstGeom>
        </p:spPr>
      </p:pic>
      <p:pic>
        <p:nvPicPr>
          <p:cNvPr id="8" name="Immagine 7" descr="2016-09-19 10.11.4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928934"/>
            <a:ext cx="5429224" cy="3053939"/>
          </a:xfrm>
          <a:prstGeom prst="rect">
            <a:avLst/>
          </a:prstGeom>
        </p:spPr>
      </p:pic>
      <p:pic>
        <p:nvPicPr>
          <p:cNvPr id="3" name="Immagine 2" descr="2016-09-19 11.08.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643440"/>
            <a:ext cx="4357686" cy="221456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785918" y="2214554"/>
            <a:ext cx="5772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Giochi per la pausa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am. Natale\Downloads\20161010_105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6096042" cy="3429024"/>
          </a:xfrm>
          <a:prstGeom prst="rect">
            <a:avLst/>
          </a:prstGeom>
          <a:noFill/>
        </p:spPr>
      </p:pic>
      <p:pic>
        <p:nvPicPr>
          <p:cNvPr id="8195" name="Picture 3" descr="C:\Users\Fam. Natale\Downloads\20161010_105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571612"/>
            <a:ext cx="4953035" cy="2786082"/>
          </a:xfrm>
          <a:prstGeom prst="rect">
            <a:avLst/>
          </a:prstGeom>
          <a:noFill/>
        </p:spPr>
      </p:pic>
      <p:pic>
        <p:nvPicPr>
          <p:cNvPr id="8196" name="Picture 4" descr="C:\Users\Fam. Natale\Downloads\20160921_113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357694"/>
            <a:ext cx="4063994" cy="228599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4500562" y="500042"/>
            <a:ext cx="45005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Isole di lavoro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3429000"/>
            <a:ext cx="4122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cooperazione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57686" y="4643446"/>
            <a:ext cx="4549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condivisione </a:t>
            </a:r>
          </a:p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del materiale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|3.8|3.6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5|3.7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4|2.9|3.5|5.4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3|4.6|10.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88</Words>
  <Application>Microsoft Office PowerPoint</Application>
  <PresentationFormat>Presentazione su schermo (4:3)</PresentationFormat>
  <Paragraphs>48</Paragraphs>
  <Slides>20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Fam. Natale</dc:creator>
  <cp:lastModifiedBy>Fam. Natale</cp:lastModifiedBy>
  <cp:revision>97</cp:revision>
  <dcterms:created xsi:type="dcterms:W3CDTF">2016-11-27T16:12:35Z</dcterms:created>
  <dcterms:modified xsi:type="dcterms:W3CDTF">2016-12-16T16:31:28Z</dcterms:modified>
</cp:coreProperties>
</file>